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00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9765"/>
    <p:restoredTop sz="91530"/>
  </p:normalViewPr>
  <p:slideViewPr>
    <p:cSldViewPr snapToGrid="0" snapToObjects="1">
      <p:cViewPr varScale="1">
        <p:scale>
          <a:sx n="106" d="100"/>
          <a:sy n="106" d="100"/>
        </p:scale>
        <p:origin x="-34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.bootcampcontent.com/NU-Coding-Bootcamp/NUEVA201809FSF4/tree/master/lessons/01-week" TargetMode="External"/><Relationship Id="rId4" Type="http://schemas.openxmlformats.org/officeDocument/2006/relationships/hyperlink" Target="https://www.bootcampspot.com/session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u.bootcampcontent.com/NU-Coding-Bootcamp/NUEVA201809FSF4/tree/master/activities/01-wee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u.bootcampcontent.com/NU-Coding-Bootcamp/NUEVA201809FSF4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Gil</a:t>
            </a:r>
            <a:r>
              <a:rPr smtClean="0"/>
              <a:t> </a:t>
            </a:r>
            <a:r>
              <a:rPr dirty="0"/>
              <a:t>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r>
              <a:rPr lang="en-US" dirty="0"/>
              <a:t/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33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Practice, Practice, Practice: </a:t>
            </a:r>
            <a:r>
              <a:rPr sz="1700" b="0" dirty="0"/>
              <a:t>Work Individually or in Groups</a:t>
            </a:r>
            <a:endParaRPr sz="17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17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Review In Class Material (Exercises and Slides)</a:t>
            </a:r>
            <a:r>
              <a:rPr sz="1700" dirty="0" smtClean="0"/>
              <a:t>:</a:t>
            </a:r>
            <a:br>
              <a:rPr sz="1700" dirty="0" smtClean="0"/>
            </a:br>
            <a:r>
              <a:rPr lang="en-US" sz="1700" b="0" dirty="0" smtClean="0"/>
              <a:t>Exercises: </a:t>
            </a:r>
            <a:r>
              <a:rPr lang="en-US" sz="1700" dirty="0" smtClean="0">
                <a:hlinkClick r:id="rId2"/>
              </a:rPr>
              <a:t>https://nu.bootcampcontent.com/NU-Coding-Bootcamp/NUEVA201809FSF4/tree/master/activities/01-week</a:t>
            </a:r>
            <a:r>
              <a:rPr lang="en-US" sz="1700" dirty="0" smtClean="0">
                <a:latin typeface="Calibri"/>
                <a:ea typeface="Calibri"/>
                <a:cs typeface="Calibri"/>
              </a:rPr>
              <a:t>  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700" dirty="0" smtClean="0">
                <a:latin typeface="Calibri"/>
                <a:ea typeface="Calibri"/>
                <a:cs typeface="Calibri"/>
              </a:rPr>
              <a:t>     Slides:  </a:t>
            </a:r>
            <a:r>
              <a:rPr lang="en-US" sz="1700" dirty="0" smtClean="0">
                <a:latin typeface="Calibri"/>
                <a:ea typeface="Calibri"/>
                <a:cs typeface="Calibri"/>
                <a:hlinkClick r:id="rId3"/>
              </a:rPr>
              <a:t>https://nu.bootcampcontent.com/NU-Coding-Bootcamp/NUEVA201809FSF4/tree/master/lessons/01-week</a:t>
            </a:r>
            <a:endParaRPr lang="en-US" sz="1700" dirty="0" smtClean="0">
              <a:latin typeface="Calibri"/>
              <a:ea typeface="Calibri"/>
              <a:cs typeface="Calibri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Re-Watch Class Videos:</a:t>
            </a:r>
            <a:r>
              <a:rPr sz="1700" dirty="0" smtClean="0"/>
              <a:t> </a:t>
            </a:r>
            <a:r>
              <a:rPr lang="en-US" sz="1700" dirty="0" smtClean="0"/>
              <a:t> </a:t>
            </a:r>
            <a:r>
              <a:rPr lang="en-US" sz="1700" dirty="0" smtClean="0">
                <a:hlinkClick r:id="rId4"/>
              </a:rPr>
              <a:t>https://www.bootcampspot.com/sessions</a:t>
            </a:r>
            <a:endParaRPr lang="en-US" sz="1700" dirty="0" smtClean="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In Class Office Hours: </a:t>
            </a:r>
            <a:r>
              <a:rPr sz="1700" b="0" dirty="0"/>
              <a:t>45 minutes before class, 30 minutes after</a:t>
            </a:r>
            <a:endParaRPr sz="17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17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One-on-One Sessions: </a:t>
            </a:r>
            <a:r>
              <a:rPr sz="1700"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1700"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Contact Student Success: </a:t>
            </a:r>
            <a:r>
              <a:rPr sz="1700" b="0" dirty="0"/>
              <a:t>Anytime!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0" y="761999"/>
            <a:ext cx="8991950" cy="6009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</a:t>
            </a:r>
            <a:r>
              <a:rPr lang="en-US" dirty="0" smtClean="0"/>
              <a:t>class content and </a:t>
            </a:r>
            <a:r>
              <a:rPr dirty="0" smtClean="0"/>
              <a:t>homework repository.</a:t>
            </a:r>
            <a:br>
              <a:rPr dirty="0" smtClean="0"/>
            </a:br>
            <a:r>
              <a:rPr lang="en-US" dirty="0" smtClean="0">
                <a:hlinkClick r:id="rId2"/>
              </a:rPr>
              <a:t>https://nu.bootcampcontent.com/NU-Coding-Bootcamp/NUEVA201809FSF4</a:t>
            </a:r>
            <a:endParaRPr lang="en-US" dirty="0" smtClean="0"/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dirty="0" smtClean="0"/>
              <a:t>due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accent2"/>
                </a:solidFill>
              </a:rPr>
              <a:t>   </a:t>
            </a:r>
            <a:r>
              <a:rPr lang="en-US" sz="3200" dirty="0" smtClean="0">
                <a:solidFill>
                  <a:schemeClr val="tx1"/>
                </a:solidFill>
              </a:rPr>
              <a:t>Saturday, October 6, 2018 at 11:59PM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500" dirty="0" smtClean="0">
                <a:solidFill>
                  <a:srgbClr val="FF0000"/>
                </a:solidFill>
              </a:rPr>
              <a:t>	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500" dirty="0" smtClean="0">
                <a:solidFill>
                  <a:srgbClr val="FF0000"/>
                </a:solidFill>
              </a:rPr>
              <a:t>	WARNING!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500" dirty="0" smtClean="0">
                <a:solidFill>
                  <a:srgbClr val="FF0000"/>
                </a:solidFill>
              </a:rPr>
              <a:t>  	Please don’t wait until 11:58 PM to submit it.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2500" dirty="0" smtClean="0">
              <a:solidFill>
                <a:srgbClr val="FF0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500" dirty="0" smtClean="0">
                <a:solidFill>
                  <a:srgbClr val="FF0000"/>
                </a:solidFill>
              </a:rPr>
              <a:t>  </a:t>
            </a:r>
            <a:r>
              <a:rPr lang="en-US" sz="2500" dirty="0" smtClean="0">
                <a:solidFill>
                  <a:srgbClr val="FF0000"/>
                </a:solidFill>
              </a:rPr>
              <a:t>	Please give </a:t>
            </a:r>
            <a:r>
              <a:rPr lang="en-US" sz="2500" dirty="0" smtClean="0">
                <a:solidFill>
                  <a:srgbClr val="FF0000"/>
                </a:solidFill>
              </a:rPr>
              <a:t>yourself some time to </a:t>
            </a:r>
            <a:r>
              <a:rPr lang="en-US" sz="2500" smtClean="0">
                <a:solidFill>
                  <a:srgbClr val="FF0000"/>
                </a:solidFill>
              </a:rPr>
              <a:t>test</a:t>
            </a:r>
            <a:r>
              <a:rPr lang="en-US" sz="2500" smtClean="0">
                <a:solidFill>
                  <a:srgbClr val="FF0000"/>
                </a:solidFill>
              </a:rPr>
              <a:t> to </a:t>
            </a:r>
            <a:r>
              <a:rPr lang="en-US" sz="2500" dirty="0" smtClean="0">
                <a:solidFill>
                  <a:srgbClr val="FF0000"/>
                </a:solidFill>
              </a:rPr>
              <a:t>see if your submission is successful.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25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3106</Words>
  <Application>Microsoft Macintosh PowerPoint</Application>
  <PresentationFormat>On-screen Show (4:3)</PresentationFormat>
  <Paragraphs>454</Paragraphs>
  <Slides>71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Slide 21</vt:lpstr>
      <vt:lpstr>Gil’s edits are ready</vt:lpstr>
      <vt:lpstr>Slide 23</vt:lpstr>
      <vt:lpstr>Slide 24</vt:lpstr>
      <vt:lpstr>Gil resolves</vt:lpstr>
      <vt:lpstr>Slide 26</vt:lpstr>
      <vt:lpstr>Anne starts her work</vt:lpstr>
      <vt:lpstr>Slide 28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PhillipLoy</cp:lastModifiedBy>
  <cp:revision>21</cp:revision>
  <dcterms:created xsi:type="dcterms:W3CDTF">2018-09-27T02:58:21Z</dcterms:created>
  <dcterms:modified xsi:type="dcterms:W3CDTF">2018-09-27T03:01:29Z</dcterms:modified>
</cp:coreProperties>
</file>